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306" r:id="rId2"/>
    <p:sldId id="989" r:id="rId3"/>
    <p:sldId id="869" r:id="rId4"/>
    <p:sldId id="1032" r:id="rId5"/>
    <p:sldId id="1065" r:id="rId6"/>
    <p:sldId id="1034" r:id="rId7"/>
    <p:sldId id="1035" r:id="rId8"/>
    <p:sldId id="1036" r:id="rId9"/>
    <p:sldId id="1037" r:id="rId10"/>
    <p:sldId id="1040" r:id="rId11"/>
    <p:sldId id="1039" r:id="rId12"/>
    <p:sldId id="1041" r:id="rId13"/>
    <p:sldId id="1042" r:id="rId14"/>
    <p:sldId id="1044" r:id="rId15"/>
    <p:sldId id="1066" r:id="rId16"/>
    <p:sldId id="1067" r:id="rId17"/>
    <p:sldId id="1068" r:id="rId18"/>
    <p:sldId id="1069" r:id="rId19"/>
    <p:sldId id="1070" r:id="rId20"/>
    <p:sldId id="1050" r:id="rId21"/>
    <p:sldId id="1051" r:id="rId22"/>
    <p:sldId id="1053" r:id="rId23"/>
    <p:sldId id="1052" r:id="rId24"/>
    <p:sldId id="1054" r:id="rId25"/>
    <p:sldId id="1055" r:id="rId26"/>
    <p:sldId id="1056" r:id="rId27"/>
    <p:sldId id="1058" r:id="rId28"/>
    <p:sldId id="1059" r:id="rId29"/>
    <p:sldId id="1060" r:id="rId30"/>
    <p:sldId id="1061" r:id="rId31"/>
    <p:sldId id="1062" r:id="rId32"/>
    <p:sldId id="1063" r:id="rId33"/>
    <p:sldId id="801" r:id="rId34"/>
    <p:sldId id="1027" r:id="rId35"/>
    <p:sldId id="1029" r:id="rId36"/>
    <p:sldId id="1030" r:id="rId37"/>
    <p:sldId id="1031" r:id="rId38"/>
    <p:sldId id="1064" r:id="rId39"/>
  </p:sldIdLst>
  <p:sldSz cx="9144000" cy="6858000" type="screen4x3"/>
  <p:notesSz cx="6858000" cy="9144000"/>
  <p:defaultTextStyle>
    <a:defPPr>
      <a:defRPr lang="en-US"/>
    </a:defPPr>
    <a:lvl1pPr marL="0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1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14FF"/>
    <a:srgbClr val="5B9BD5"/>
    <a:srgbClr val="FFFF99"/>
    <a:srgbClr val="02FF04"/>
    <a:srgbClr val="011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98"/>
    <p:restoredTop sz="95921"/>
  </p:normalViewPr>
  <p:slideViewPr>
    <p:cSldViewPr snapToGrid="0" snapToObjects="1">
      <p:cViewPr varScale="1">
        <p:scale>
          <a:sx n="110" d="100"/>
          <a:sy n="110" d="100"/>
        </p:scale>
        <p:origin x="800" y="17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and </a:t>
          </a:r>
          <a:r>
            <a:rPr lang="en-US" b="0" dirty="0" err="1">
              <a:solidFill>
                <a:schemeClr val="bg1"/>
              </a:solidFill>
            </a:rPr>
            <a:t>Misc</a:t>
          </a:r>
          <a:r>
            <a:rPr lang="en-US" b="0" dirty="0">
              <a:solidFill>
                <a:schemeClr val="bg1"/>
              </a:solidFill>
            </a:rPr>
            <a:t>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E1645D6-1611-4DF4-8DF3-EEC32D8C4F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9CA94-34C3-4B9C-92E1-C13864A4BA19}">
      <dgm:prSet phldrT="[Text]"/>
      <dgm:spPr>
        <a:solidFill>
          <a:srgbClr val="C0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Arithmetic Operators</a:t>
          </a:r>
          <a:endParaRPr lang="en-US" b="0" u="none" dirty="0"/>
        </a:p>
      </dgm:t>
    </dgm:pt>
    <dgm:pt modelId="{1A7083B0-00E4-4EE8-9D2E-F851B46DB471}" type="parTrans" cxnId="{D5FBB6B4-BDDA-4927-80E8-A4F68D98800B}">
      <dgm:prSet/>
      <dgm:spPr/>
      <dgm:t>
        <a:bodyPr/>
        <a:lstStyle/>
        <a:p>
          <a:endParaRPr lang="en-US"/>
        </a:p>
      </dgm:t>
    </dgm:pt>
    <dgm:pt modelId="{9B5CF5B4-C56A-4B27-B438-A8CF699CAF14}" type="sibTrans" cxnId="{D5FBB6B4-BDDA-4927-80E8-A4F68D98800B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6F32AD89-A452-48CC-B92A-265FB1A43B0C}">
      <dgm:prSet phldrT="[Text]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C Increment and Decrement Operators</a:t>
          </a:r>
          <a:endParaRPr lang="en-US" b="0" dirty="0">
            <a:solidFill>
              <a:schemeClr val="bg1"/>
            </a:solidFill>
          </a:endParaRPr>
        </a:p>
      </dgm:t>
    </dgm:pt>
    <dgm:pt modelId="{2BD0E92B-05E2-4733-83A1-F2D4F12B4D64}" type="parTrans" cxnId="{9AC2F451-4954-4AF1-A729-5D0430E21B87}">
      <dgm:prSet/>
      <dgm:spPr/>
      <dgm:t>
        <a:bodyPr/>
        <a:lstStyle/>
        <a:p>
          <a:endParaRPr lang="en-US"/>
        </a:p>
      </dgm:t>
    </dgm:pt>
    <dgm:pt modelId="{1B53F678-35A0-4A3F-A7D1-1E738F070D06}" type="sibTrans" cxnId="{9AC2F451-4954-4AF1-A729-5D0430E21B87}">
      <dgm:prSet/>
      <dgm:spPr/>
      <dgm:t>
        <a:bodyPr/>
        <a:lstStyle/>
        <a:p>
          <a:endParaRPr lang="en-US"/>
        </a:p>
      </dgm:t>
    </dgm:pt>
    <dgm:pt modelId="{68F4B74B-D1F5-D843-905F-F3587F944598}">
      <dgm:prSet phldrT="[Text]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Relational Operators</a:t>
          </a:r>
        </a:p>
      </dgm:t>
    </dgm:pt>
    <dgm:pt modelId="{4FD9C1D0-F355-0844-908D-C264EBC84CFE}" type="parTrans" cxnId="{89608D38-FCC2-2444-BB4B-39495901E090}">
      <dgm:prSet/>
      <dgm:spPr/>
      <dgm:t>
        <a:bodyPr/>
        <a:lstStyle/>
        <a:p>
          <a:endParaRPr lang="en-GB"/>
        </a:p>
      </dgm:t>
    </dgm:pt>
    <dgm:pt modelId="{78B5BBF4-E7AC-AE48-87B5-2B341CF74C3C}" type="sibTrans" cxnId="{89608D38-FCC2-2444-BB4B-39495901E090}">
      <dgm:prSet/>
      <dgm:spPr/>
      <dgm:t>
        <a:bodyPr/>
        <a:lstStyle/>
        <a:p>
          <a:endParaRPr lang="en-GB"/>
        </a:p>
      </dgm:t>
    </dgm:pt>
    <dgm:pt modelId="{8336D137-0873-0E44-AB68-8D4AC609AED4}">
      <dgm:prSet phldrT="[Text]"/>
      <dgm:spPr>
        <a:solidFill>
          <a:schemeClr val="accent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Logical Operators</a:t>
          </a:r>
        </a:p>
      </dgm:t>
    </dgm:pt>
    <dgm:pt modelId="{F0956123-3933-D64C-884F-AF24BB7316F4}" type="parTrans" cxnId="{27A90ADA-FC56-9D4D-BE0B-25F6535AD475}">
      <dgm:prSet/>
      <dgm:spPr/>
      <dgm:t>
        <a:bodyPr/>
        <a:lstStyle/>
        <a:p>
          <a:endParaRPr lang="en-GB"/>
        </a:p>
      </dgm:t>
    </dgm:pt>
    <dgm:pt modelId="{080B2CA8-D675-F54D-832C-D701B204DE02}" type="sibTrans" cxnId="{27A90ADA-FC56-9D4D-BE0B-25F6535AD475}">
      <dgm:prSet/>
      <dgm:spPr/>
      <dgm:t>
        <a:bodyPr/>
        <a:lstStyle/>
        <a:p>
          <a:endParaRPr lang="en-GB"/>
        </a:p>
      </dgm:t>
    </dgm:pt>
    <dgm:pt modelId="{1B757DD6-CD93-8547-8E17-DB2E582E63A1}">
      <dgm:prSet phldrT="[Text]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Bitwise Operators</a:t>
          </a:r>
        </a:p>
      </dgm:t>
    </dgm:pt>
    <dgm:pt modelId="{2D848545-9DBB-8B45-B9D2-7B0DFA0E8817}" type="parTrans" cxnId="{7BB1A43D-E4DE-A94D-9492-4F5A9F53BB26}">
      <dgm:prSet/>
      <dgm:spPr/>
      <dgm:t>
        <a:bodyPr/>
        <a:lstStyle/>
        <a:p>
          <a:endParaRPr lang="en-GB"/>
        </a:p>
      </dgm:t>
    </dgm:pt>
    <dgm:pt modelId="{ED9237EF-5B06-804F-951A-3ED8E83EA15C}" type="sibTrans" cxnId="{7BB1A43D-E4DE-A94D-9492-4F5A9F53BB26}">
      <dgm:prSet/>
      <dgm:spPr/>
      <dgm:t>
        <a:bodyPr/>
        <a:lstStyle/>
        <a:p>
          <a:endParaRPr lang="en-GB"/>
        </a:p>
      </dgm:t>
    </dgm:pt>
    <dgm:pt modelId="{65F847CD-6900-E447-921F-4623C7678FE0}">
      <dgm:prSet phldrT="[Text]"/>
      <dgm:spPr>
        <a:solidFill>
          <a:srgbClr val="0414FF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C Assignment and </a:t>
          </a:r>
          <a:r>
            <a:rPr lang="en-US" b="0" dirty="0" err="1">
              <a:solidFill>
                <a:schemeClr val="bg1"/>
              </a:solidFill>
            </a:rPr>
            <a:t>Misc</a:t>
          </a:r>
          <a:r>
            <a:rPr lang="en-US" b="0" dirty="0">
              <a:solidFill>
                <a:schemeClr val="bg1"/>
              </a:solidFill>
            </a:rPr>
            <a:t> Operators</a:t>
          </a:r>
        </a:p>
      </dgm:t>
    </dgm:pt>
    <dgm:pt modelId="{B961A8EC-70A0-374B-8017-7B4763E3335C}" type="parTrans" cxnId="{DA688294-92ED-F740-86E4-4FE2A5858C54}">
      <dgm:prSet/>
      <dgm:spPr/>
      <dgm:t>
        <a:bodyPr/>
        <a:lstStyle/>
        <a:p>
          <a:endParaRPr lang="en-GB"/>
        </a:p>
      </dgm:t>
    </dgm:pt>
    <dgm:pt modelId="{48AFD616-1DC6-3C43-9044-0D51D36CE492}" type="sibTrans" cxnId="{DA688294-92ED-F740-86E4-4FE2A5858C54}">
      <dgm:prSet/>
      <dgm:spPr/>
      <dgm:t>
        <a:bodyPr/>
        <a:lstStyle/>
        <a:p>
          <a:endParaRPr lang="en-GB"/>
        </a:p>
      </dgm:t>
    </dgm:pt>
    <dgm:pt modelId="{E44B919B-A8DD-3E45-B5DD-296102DC9D59}">
      <dgm:prSet phldrT="[Text]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GB" b="0" dirty="0"/>
            <a:t>Precedence and Associativity of Operators in C</a:t>
          </a:r>
          <a:endParaRPr lang="en-US" b="0" dirty="0">
            <a:solidFill>
              <a:schemeClr val="bg1"/>
            </a:solidFill>
          </a:endParaRPr>
        </a:p>
      </dgm:t>
    </dgm:pt>
    <dgm:pt modelId="{76DF33AD-DAAA-1045-BF74-BCF4E84F4139}" type="parTrans" cxnId="{422003E3-5220-8746-81F1-038D63E91501}">
      <dgm:prSet/>
      <dgm:spPr/>
      <dgm:t>
        <a:bodyPr/>
        <a:lstStyle/>
        <a:p>
          <a:endParaRPr lang="en-GB"/>
        </a:p>
      </dgm:t>
    </dgm:pt>
    <dgm:pt modelId="{72C2AE2B-0FB8-5944-B286-78B048AD178A}" type="sibTrans" cxnId="{422003E3-5220-8746-81F1-038D63E91501}">
      <dgm:prSet/>
      <dgm:spPr/>
      <dgm:t>
        <a:bodyPr/>
        <a:lstStyle/>
        <a:p>
          <a:endParaRPr lang="en-GB"/>
        </a:p>
      </dgm:t>
    </dgm:pt>
    <dgm:pt modelId="{8D4BB782-D1CB-4178-BD6C-378E667E109F}" type="pres">
      <dgm:prSet presAssocID="{BE1645D6-1611-4DF4-8DF3-EEC32D8C4F8A}" presName="Name0" presStyleCnt="0">
        <dgm:presLayoutVars>
          <dgm:chMax val="7"/>
          <dgm:chPref val="7"/>
          <dgm:dir/>
        </dgm:presLayoutVars>
      </dgm:prSet>
      <dgm:spPr/>
    </dgm:pt>
    <dgm:pt modelId="{30E5EA73-69FE-4C99-B7E6-D2785DA2F8C5}" type="pres">
      <dgm:prSet presAssocID="{BE1645D6-1611-4DF4-8DF3-EEC32D8C4F8A}" presName="Name1" presStyleCnt="0"/>
      <dgm:spPr/>
    </dgm:pt>
    <dgm:pt modelId="{147482D8-F793-4B63-AC92-2D2E108DBAA0}" type="pres">
      <dgm:prSet presAssocID="{BE1645D6-1611-4DF4-8DF3-EEC32D8C4F8A}" presName="cycle" presStyleCnt="0"/>
      <dgm:spPr/>
    </dgm:pt>
    <dgm:pt modelId="{F2410933-DB5E-4543-A714-4AF5A203C95C}" type="pres">
      <dgm:prSet presAssocID="{BE1645D6-1611-4DF4-8DF3-EEC32D8C4F8A}" presName="srcNode" presStyleLbl="node1" presStyleIdx="0" presStyleCnt="7"/>
      <dgm:spPr/>
    </dgm:pt>
    <dgm:pt modelId="{C56633DC-E658-46D8-BE63-7CB1CCD3C8DC}" type="pres">
      <dgm:prSet presAssocID="{BE1645D6-1611-4DF4-8DF3-EEC32D8C4F8A}" presName="conn" presStyleLbl="parChTrans1D2" presStyleIdx="0" presStyleCnt="1"/>
      <dgm:spPr/>
    </dgm:pt>
    <dgm:pt modelId="{82F03708-A2AD-459B-AB59-7BBD9EB44E67}" type="pres">
      <dgm:prSet presAssocID="{BE1645D6-1611-4DF4-8DF3-EEC32D8C4F8A}" presName="extraNode" presStyleLbl="node1" presStyleIdx="0" presStyleCnt="7"/>
      <dgm:spPr/>
    </dgm:pt>
    <dgm:pt modelId="{9C6C1869-E7B2-4FB9-A22B-16BADC04A189}" type="pres">
      <dgm:prSet presAssocID="{BE1645D6-1611-4DF4-8DF3-EEC32D8C4F8A}" presName="dstNode" presStyleLbl="node1" presStyleIdx="0" presStyleCnt="7"/>
      <dgm:spPr/>
    </dgm:pt>
    <dgm:pt modelId="{0E8E8CAC-8A02-46F6-8C6B-75E3BA86EFCF}" type="pres">
      <dgm:prSet presAssocID="{1639CA94-34C3-4B9C-92E1-C13864A4BA19}" presName="text_1" presStyleLbl="node1" presStyleIdx="0" presStyleCnt="7">
        <dgm:presLayoutVars>
          <dgm:bulletEnabled val="1"/>
        </dgm:presLayoutVars>
      </dgm:prSet>
      <dgm:spPr/>
    </dgm:pt>
    <dgm:pt modelId="{19B8B250-84B4-4941-9592-F7E89229D31C}" type="pres">
      <dgm:prSet presAssocID="{1639CA94-34C3-4B9C-92E1-C13864A4BA19}" presName="accent_1" presStyleCnt="0"/>
      <dgm:spPr/>
    </dgm:pt>
    <dgm:pt modelId="{485F26A9-AA94-4ADA-AC54-FB58E0E0ED28}" type="pres">
      <dgm:prSet presAssocID="{1639CA94-34C3-4B9C-92E1-C13864A4BA19}" presName="accentRepeatNode" presStyleLbl="solidFgAcc1" presStyleIdx="0" presStyleCnt="7"/>
      <dgm:spPr>
        <a:solidFill>
          <a:srgbClr val="C00000"/>
        </a:solidFill>
        <a:ln>
          <a:solidFill>
            <a:schemeClr val="tx1"/>
          </a:solidFill>
        </a:ln>
      </dgm:spPr>
    </dgm:pt>
    <dgm:pt modelId="{FCF24805-BE03-8646-8CB7-92E747BBE6C8}" type="pres">
      <dgm:prSet presAssocID="{6F32AD89-A452-48CC-B92A-265FB1A43B0C}" presName="text_2" presStyleLbl="node1" presStyleIdx="1" presStyleCnt="7">
        <dgm:presLayoutVars>
          <dgm:bulletEnabled val="1"/>
        </dgm:presLayoutVars>
      </dgm:prSet>
      <dgm:spPr/>
    </dgm:pt>
    <dgm:pt modelId="{BCF99CF8-A3B5-F24D-AFD7-114A9D9AECF1}" type="pres">
      <dgm:prSet presAssocID="{6F32AD89-A452-48CC-B92A-265FB1A43B0C}" presName="accent_2" presStyleCnt="0"/>
      <dgm:spPr/>
    </dgm:pt>
    <dgm:pt modelId="{6E8EBA03-6BA2-4E70-A548-59B77127E6F5}" type="pres">
      <dgm:prSet presAssocID="{6F32AD89-A452-48CC-B92A-265FB1A43B0C}" presName="accentRepeatNode" presStyleLbl="solidFgAcc1" presStyleIdx="1" presStyleCnt="7"/>
      <dgm:spPr>
        <a:solidFill>
          <a:srgbClr val="FFC000"/>
        </a:solidFill>
        <a:ln>
          <a:solidFill>
            <a:schemeClr val="tx1"/>
          </a:solidFill>
        </a:ln>
      </dgm:spPr>
    </dgm:pt>
    <dgm:pt modelId="{6713580A-6A89-FF43-A322-0CAB24C6FCC9}" type="pres">
      <dgm:prSet presAssocID="{68F4B74B-D1F5-D843-905F-F3587F944598}" presName="text_3" presStyleLbl="node1" presStyleIdx="2" presStyleCnt="7">
        <dgm:presLayoutVars>
          <dgm:bulletEnabled val="1"/>
        </dgm:presLayoutVars>
      </dgm:prSet>
      <dgm:spPr/>
    </dgm:pt>
    <dgm:pt modelId="{975CBF50-E269-8D48-B1D1-3A81670E3818}" type="pres">
      <dgm:prSet presAssocID="{68F4B74B-D1F5-D843-905F-F3587F944598}" presName="accent_3" presStyleCnt="0"/>
      <dgm:spPr/>
    </dgm:pt>
    <dgm:pt modelId="{6ABFE3EC-072B-4F41-9CFA-EBA60B7934FE}" type="pres">
      <dgm:prSet presAssocID="{68F4B74B-D1F5-D843-905F-F3587F944598}" presName="accentRepeatNode" presStyleLbl="solidFgAcc1" presStyleIdx="2" presStyleCnt="7"/>
      <dgm:spPr>
        <a:solidFill>
          <a:srgbClr val="00B050"/>
        </a:solidFill>
        <a:ln>
          <a:solidFill>
            <a:schemeClr val="tx1"/>
          </a:solidFill>
        </a:ln>
      </dgm:spPr>
    </dgm:pt>
    <dgm:pt modelId="{D0B48382-10D7-764A-AD78-9C8B674E9A78}" type="pres">
      <dgm:prSet presAssocID="{8336D137-0873-0E44-AB68-8D4AC609AED4}" presName="text_4" presStyleLbl="node1" presStyleIdx="3" presStyleCnt="7">
        <dgm:presLayoutVars>
          <dgm:bulletEnabled val="1"/>
        </dgm:presLayoutVars>
      </dgm:prSet>
      <dgm:spPr/>
    </dgm:pt>
    <dgm:pt modelId="{EB58DE55-04DD-0140-A899-ABD4B38218C4}" type="pres">
      <dgm:prSet presAssocID="{8336D137-0873-0E44-AB68-8D4AC609AED4}" presName="accent_4" presStyleCnt="0"/>
      <dgm:spPr/>
    </dgm:pt>
    <dgm:pt modelId="{602DBEF1-3DA5-E048-A364-9996414AEC7B}" type="pres">
      <dgm:prSet presAssocID="{8336D137-0873-0E44-AB68-8D4AC609AED4}" presName="accentRepeatNode" presStyleLbl="solidFgAcc1" presStyleIdx="3" presStyleCnt="7"/>
      <dgm:spPr>
        <a:solidFill>
          <a:schemeClr val="accent1"/>
        </a:solidFill>
        <a:ln>
          <a:solidFill>
            <a:schemeClr val="tx1"/>
          </a:solidFill>
        </a:ln>
      </dgm:spPr>
    </dgm:pt>
    <dgm:pt modelId="{6C48F23E-03A1-754A-8444-39B9C9642E01}" type="pres">
      <dgm:prSet presAssocID="{1B757DD6-CD93-8547-8E17-DB2E582E63A1}" presName="text_5" presStyleLbl="node1" presStyleIdx="4" presStyleCnt="7">
        <dgm:presLayoutVars>
          <dgm:bulletEnabled val="1"/>
        </dgm:presLayoutVars>
      </dgm:prSet>
      <dgm:spPr/>
    </dgm:pt>
    <dgm:pt modelId="{1D4FDCE3-661F-544D-93F9-C89F463CBD58}" type="pres">
      <dgm:prSet presAssocID="{1B757DD6-CD93-8547-8E17-DB2E582E63A1}" presName="accent_5" presStyleCnt="0"/>
      <dgm:spPr/>
    </dgm:pt>
    <dgm:pt modelId="{003B6204-A8C1-B940-BC58-528B72A4DB4E}" type="pres">
      <dgm:prSet presAssocID="{1B757DD6-CD93-8547-8E17-DB2E582E63A1}" presName="accentRepeatNode" presStyleLbl="solidFgAcc1" presStyleIdx="4" presStyleCnt="7"/>
      <dgm:spPr>
        <a:solidFill>
          <a:schemeClr val="accent2"/>
        </a:solidFill>
        <a:ln>
          <a:solidFill>
            <a:schemeClr val="tx1"/>
          </a:solidFill>
        </a:ln>
      </dgm:spPr>
    </dgm:pt>
    <dgm:pt modelId="{386E1C27-7FB3-BE44-AF90-DDCAD0907C4A}" type="pres">
      <dgm:prSet presAssocID="{65F847CD-6900-E447-921F-4623C7678FE0}" presName="text_6" presStyleLbl="node1" presStyleIdx="5" presStyleCnt="7">
        <dgm:presLayoutVars>
          <dgm:bulletEnabled val="1"/>
        </dgm:presLayoutVars>
      </dgm:prSet>
      <dgm:spPr/>
    </dgm:pt>
    <dgm:pt modelId="{F2F89507-7CCF-DB4F-9B1D-46EF728E2FDC}" type="pres">
      <dgm:prSet presAssocID="{65F847CD-6900-E447-921F-4623C7678FE0}" presName="accent_6" presStyleCnt="0"/>
      <dgm:spPr/>
    </dgm:pt>
    <dgm:pt modelId="{32DEF3D8-1A8A-1A4A-9691-C9F25663355E}" type="pres">
      <dgm:prSet presAssocID="{65F847CD-6900-E447-921F-4623C7678FE0}" presName="accentRepeatNode" presStyleLbl="solidFgAcc1" presStyleIdx="5" presStyleCnt="7"/>
      <dgm:spPr>
        <a:solidFill>
          <a:srgbClr val="0414FF"/>
        </a:solidFill>
        <a:ln>
          <a:solidFill>
            <a:schemeClr val="tx1"/>
          </a:solidFill>
        </a:ln>
      </dgm:spPr>
    </dgm:pt>
    <dgm:pt modelId="{2BA8CAF5-5E7C-464C-8642-D507A32C2145}" type="pres">
      <dgm:prSet presAssocID="{E44B919B-A8DD-3E45-B5DD-296102DC9D59}" presName="text_7" presStyleLbl="node1" presStyleIdx="6" presStyleCnt="7">
        <dgm:presLayoutVars>
          <dgm:bulletEnabled val="1"/>
        </dgm:presLayoutVars>
      </dgm:prSet>
      <dgm:spPr/>
    </dgm:pt>
    <dgm:pt modelId="{3BA8AB0D-5278-EE43-860D-79FB40004D00}" type="pres">
      <dgm:prSet presAssocID="{E44B919B-A8DD-3E45-B5DD-296102DC9D59}" presName="accent_7" presStyleCnt="0"/>
      <dgm:spPr/>
    </dgm:pt>
    <dgm:pt modelId="{7E6F6E5A-AD90-4A40-8598-EE72560842BD}" type="pres">
      <dgm:prSet presAssocID="{E44B919B-A8DD-3E45-B5DD-296102DC9D59}" presName="accentRepeatNode" presStyleLbl="solidFgAcc1" presStyleIdx="6" presStyleCnt="7"/>
      <dgm:spPr>
        <a:solidFill>
          <a:schemeClr val="accent4">
            <a:lumMod val="75000"/>
          </a:schemeClr>
        </a:solidFill>
        <a:ln>
          <a:solidFill>
            <a:schemeClr val="tx1"/>
          </a:solidFill>
        </a:ln>
      </dgm:spPr>
    </dgm:pt>
  </dgm:ptLst>
  <dgm:cxnLst>
    <dgm:cxn modelId="{C86C1018-84B4-8C42-98C7-0B36DC1A16F7}" type="presOf" srcId="{9B5CF5B4-C56A-4B27-B438-A8CF699CAF14}" destId="{C56633DC-E658-46D8-BE63-7CB1CCD3C8DC}" srcOrd="0" destOrd="0" presId="urn:microsoft.com/office/officeart/2008/layout/VerticalCurvedList"/>
    <dgm:cxn modelId="{4F81FE19-211D-474E-A11C-D78AA40C3C67}" type="presOf" srcId="{1B757DD6-CD93-8547-8E17-DB2E582E63A1}" destId="{6C48F23E-03A1-754A-8444-39B9C9642E01}" srcOrd="0" destOrd="0" presId="urn:microsoft.com/office/officeart/2008/layout/VerticalCurvedList"/>
    <dgm:cxn modelId="{89608D38-FCC2-2444-BB4B-39495901E090}" srcId="{BE1645D6-1611-4DF4-8DF3-EEC32D8C4F8A}" destId="{68F4B74B-D1F5-D843-905F-F3587F944598}" srcOrd="2" destOrd="0" parTransId="{4FD9C1D0-F355-0844-908D-C264EBC84CFE}" sibTransId="{78B5BBF4-E7AC-AE48-87B5-2B341CF74C3C}"/>
    <dgm:cxn modelId="{7BB1A43D-E4DE-A94D-9492-4F5A9F53BB26}" srcId="{BE1645D6-1611-4DF4-8DF3-EEC32D8C4F8A}" destId="{1B757DD6-CD93-8547-8E17-DB2E582E63A1}" srcOrd="4" destOrd="0" parTransId="{2D848545-9DBB-8B45-B9D2-7B0DFA0E8817}" sibTransId="{ED9237EF-5B06-804F-951A-3ED8E83EA15C}"/>
    <dgm:cxn modelId="{3A5D813F-797B-144F-A528-3420B68F9B61}" type="presOf" srcId="{6F32AD89-A452-48CC-B92A-265FB1A43B0C}" destId="{FCF24805-BE03-8646-8CB7-92E747BBE6C8}" srcOrd="0" destOrd="0" presId="urn:microsoft.com/office/officeart/2008/layout/VerticalCurvedList"/>
    <dgm:cxn modelId="{9AC2F451-4954-4AF1-A729-5D0430E21B87}" srcId="{BE1645D6-1611-4DF4-8DF3-EEC32D8C4F8A}" destId="{6F32AD89-A452-48CC-B92A-265FB1A43B0C}" srcOrd="1" destOrd="0" parTransId="{2BD0E92B-05E2-4733-83A1-F2D4F12B4D64}" sibTransId="{1B53F678-35A0-4A3F-A7D1-1E738F070D06}"/>
    <dgm:cxn modelId="{FEB4C566-4186-1A45-BD7A-27DDC87D99BC}" type="presOf" srcId="{8336D137-0873-0E44-AB68-8D4AC609AED4}" destId="{D0B48382-10D7-764A-AD78-9C8B674E9A78}" srcOrd="0" destOrd="0" presId="urn:microsoft.com/office/officeart/2008/layout/VerticalCurvedList"/>
    <dgm:cxn modelId="{DA688294-92ED-F740-86E4-4FE2A5858C54}" srcId="{BE1645D6-1611-4DF4-8DF3-EEC32D8C4F8A}" destId="{65F847CD-6900-E447-921F-4623C7678FE0}" srcOrd="5" destOrd="0" parTransId="{B961A8EC-70A0-374B-8017-7B4763E3335C}" sibTransId="{48AFD616-1DC6-3C43-9044-0D51D36CE492}"/>
    <dgm:cxn modelId="{1F892BA5-07FC-7946-B48E-AC3A323BF63A}" type="presOf" srcId="{68F4B74B-D1F5-D843-905F-F3587F944598}" destId="{6713580A-6A89-FF43-A322-0CAB24C6FCC9}" srcOrd="0" destOrd="0" presId="urn:microsoft.com/office/officeart/2008/layout/VerticalCurvedList"/>
    <dgm:cxn modelId="{1E971CAF-97F0-1340-9D5D-7BC85D0D801F}" type="presOf" srcId="{1639CA94-34C3-4B9C-92E1-C13864A4BA19}" destId="{0E8E8CAC-8A02-46F6-8C6B-75E3BA86EFCF}" srcOrd="0" destOrd="0" presId="urn:microsoft.com/office/officeart/2008/layout/VerticalCurvedList"/>
    <dgm:cxn modelId="{D5FBB6B4-BDDA-4927-80E8-A4F68D98800B}" srcId="{BE1645D6-1611-4DF4-8DF3-EEC32D8C4F8A}" destId="{1639CA94-34C3-4B9C-92E1-C13864A4BA19}" srcOrd="0" destOrd="0" parTransId="{1A7083B0-00E4-4EE8-9D2E-F851B46DB471}" sibTransId="{9B5CF5B4-C56A-4B27-B438-A8CF699CAF14}"/>
    <dgm:cxn modelId="{27A90ADA-FC56-9D4D-BE0B-25F6535AD475}" srcId="{BE1645D6-1611-4DF4-8DF3-EEC32D8C4F8A}" destId="{8336D137-0873-0E44-AB68-8D4AC609AED4}" srcOrd="3" destOrd="0" parTransId="{F0956123-3933-D64C-884F-AF24BB7316F4}" sibTransId="{080B2CA8-D675-F54D-832C-D701B204DE02}"/>
    <dgm:cxn modelId="{8A0B0BDA-FD05-B147-A943-AF0E2737F141}" type="presOf" srcId="{65F847CD-6900-E447-921F-4623C7678FE0}" destId="{386E1C27-7FB3-BE44-AF90-DDCAD0907C4A}" srcOrd="0" destOrd="0" presId="urn:microsoft.com/office/officeart/2008/layout/VerticalCurvedList"/>
    <dgm:cxn modelId="{422003E3-5220-8746-81F1-038D63E91501}" srcId="{BE1645D6-1611-4DF4-8DF3-EEC32D8C4F8A}" destId="{E44B919B-A8DD-3E45-B5DD-296102DC9D59}" srcOrd="6" destOrd="0" parTransId="{76DF33AD-DAAA-1045-BF74-BCF4E84F4139}" sibTransId="{72C2AE2B-0FB8-5944-B286-78B048AD178A}"/>
    <dgm:cxn modelId="{A70D01E5-BEDC-F74E-B91E-9C80EDFAF3F3}" type="presOf" srcId="{E44B919B-A8DD-3E45-B5DD-296102DC9D59}" destId="{2BA8CAF5-5E7C-464C-8642-D507A32C2145}" srcOrd="0" destOrd="0" presId="urn:microsoft.com/office/officeart/2008/layout/VerticalCurvedList"/>
    <dgm:cxn modelId="{7658B0F0-F7FA-3F40-9671-05DDB98A0107}" type="presOf" srcId="{BE1645D6-1611-4DF4-8DF3-EEC32D8C4F8A}" destId="{8D4BB782-D1CB-4178-BD6C-378E667E109F}" srcOrd="0" destOrd="0" presId="urn:microsoft.com/office/officeart/2008/layout/VerticalCurvedList"/>
    <dgm:cxn modelId="{ACA5B0BB-AD86-9345-8927-A702BBD020CE}" type="presParOf" srcId="{8D4BB782-D1CB-4178-BD6C-378E667E109F}" destId="{30E5EA73-69FE-4C99-B7E6-D2785DA2F8C5}" srcOrd="0" destOrd="0" presId="urn:microsoft.com/office/officeart/2008/layout/VerticalCurvedList"/>
    <dgm:cxn modelId="{0309C368-BA7D-274A-8347-728A5875CAE1}" type="presParOf" srcId="{30E5EA73-69FE-4C99-B7E6-D2785DA2F8C5}" destId="{147482D8-F793-4B63-AC92-2D2E108DBAA0}" srcOrd="0" destOrd="0" presId="urn:microsoft.com/office/officeart/2008/layout/VerticalCurvedList"/>
    <dgm:cxn modelId="{71F57C1E-487F-0E42-B0B9-3DB17DCFEEC4}" type="presParOf" srcId="{147482D8-F793-4B63-AC92-2D2E108DBAA0}" destId="{F2410933-DB5E-4543-A714-4AF5A203C95C}" srcOrd="0" destOrd="0" presId="urn:microsoft.com/office/officeart/2008/layout/VerticalCurvedList"/>
    <dgm:cxn modelId="{A692C7F4-F687-8E46-A2A9-30B4464B0498}" type="presParOf" srcId="{147482D8-F793-4B63-AC92-2D2E108DBAA0}" destId="{C56633DC-E658-46D8-BE63-7CB1CCD3C8DC}" srcOrd="1" destOrd="0" presId="urn:microsoft.com/office/officeart/2008/layout/VerticalCurvedList"/>
    <dgm:cxn modelId="{196C6740-583B-E243-A8B3-54CA8D069AB8}" type="presParOf" srcId="{147482D8-F793-4B63-AC92-2D2E108DBAA0}" destId="{82F03708-A2AD-459B-AB59-7BBD9EB44E67}" srcOrd="2" destOrd="0" presId="urn:microsoft.com/office/officeart/2008/layout/VerticalCurvedList"/>
    <dgm:cxn modelId="{9AD49709-D630-9246-A449-BA845168B943}" type="presParOf" srcId="{147482D8-F793-4B63-AC92-2D2E108DBAA0}" destId="{9C6C1869-E7B2-4FB9-A22B-16BADC04A189}" srcOrd="3" destOrd="0" presId="urn:microsoft.com/office/officeart/2008/layout/VerticalCurvedList"/>
    <dgm:cxn modelId="{7D2FC860-E0FC-484C-935B-C96260C42304}" type="presParOf" srcId="{30E5EA73-69FE-4C99-B7E6-D2785DA2F8C5}" destId="{0E8E8CAC-8A02-46F6-8C6B-75E3BA86EFCF}" srcOrd="1" destOrd="0" presId="urn:microsoft.com/office/officeart/2008/layout/VerticalCurvedList"/>
    <dgm:cxn modelId="{EE23D7CD-3E39-E54B-9FE4-8D6D49A695FB}" type="presParOf" srcId="{30E5EA73-69FE-4C99-B7E6-D2785DA2F8C5}" destId="{19B8B250-84B4-4941-9592-F7E89229D31C}" srcOrd="2" destOrd="0" presId="urn:microsoft.com/office/officeart/2008/layout/VerticalCurvedList"/>
    <dgm:cxn modelId="{9639F096-C0F4-FA4D-A126-6A0F72AFD481}" type="presParOf" srcId="{19B8B250-84B4-4941-9592-F7E89229D31C}" destId="{485F26A9-AA94-4ADA-AC54-FB58E0E0ED28}" srcOrd="0" destOrd="0" presId="urn:microsoft.com/office/officeart/2008/layout/VerticalCurvedList"/>
    <dgm:cxn modelId="{7ACB260E-68A2-FB47-A4D7-A43BD95FC057}" type="presParOf" srcId="{30E5EA73-69FE-4C99-B7E6-D2785DA2F8C5}" destId="{FCF24805-BE03-8646-8CB7-92E747BBE6C8}" srcOrd="3" destOrd="0" presId="urn:microsoft.com/office/officeart/2008/layout/VerticalCurvedList"/>
    <dgm:cxn modelId="{D0A5F781-2A72-034D-8835-FCA6379F754E}" type="presParOf" srcId="{30E5EA73-69FE-4C99-B7E6-D2785DA2F8C5}" destId="{BCF99CF8-A3B5-F24D-AFD7-114A9D9AECF1}" srcOrd="4" destOrd="0" presId="urn:microsoft.com/office/officeart/2008/layout/VerticalCurvedList"/>
    <dgm:cxn modelId="{5CD24FC5-4C4C-EB4E-907A-20B9CD0DC2A5}" type="presParOf" srcId="{BCF99CF8-A3B5-F24D-AFD7-114A9D9AECF1}" destId="{6E8EBA03-6BA2-4E70-A548-59B77127E6F5}" srcOrd="0" destOrd="0" presId="urn:microsoft.com/office/officeart/2008/layout/VerticalCurvedList"/>
    <dgm:cxn modelId="{F0A01456-5F77-8C4E-B1C3-586CAAB74196}" type="presParOf" srcId="{30E5EA73-69FE-4C99-B7E6-D2785DA2F8C5}" destId="{6713580A-6A89-FF43-A322-0CAB24C6FCC9}" srcOrd="5" destOrd="0" presId="urn:microsoft.com/office/officeart/2008/layout/VerticalCurvedList"/>
    <dgm:cxn modelId="{A883A9A1-AF84-E943-B602-5006FF8A87CC}" type="presParOf" srcId="{30E5EA73-69FE-4C99-B7E6-D2785DA2F8C5}" destId="{975CBF50-E269-8D48-B1D1-3A81670E3818}" srcOrd="6" destOrd="0" presId="urn:microsoft.com/office/officeart/2008/layout/VerticalCurvedList"/>
    <dgm:cxn modelId="{12FF91FE-5C57-9F44-A257-65470446DC41}" type="presParOf" srcId="{975CBF50-E269-8D48-B1D1-3A81670E3818}" destId="{6ABFE3EC-072B-4F41-9CFA-EBA60B7934FE}" srcOrd="0" destOrd="0" presId="urn:microsoft.com/office/officeart/2008/layout/VerticalCurvedList"/>
    <dgm:cxn modelId="{29ADBC82-6386-E543-92B5-A834CB5BF41F}" type="presParOf" srcId="{30E5EA73-69FE-4C99-B7E6-D2785DA2F8C5}" destId="{D0B48382-10D7-764A-AD78-9C8B674E9A78}" srcOrd="7" destOrd="0" presId="urn:microsoft.com/office/officeart/2008/layout/VerticalCurvedList"/>
    <dgm:cxn modelId="{973F0140-FF68-D848-8424-50C2136CFF62}" type="presParOf" srcId="{30E5EA73-69FE-4C99-B7E6-D2785DA2F8C5}" destId="{EB58DE55-04DD-0140-A899-ABD4B38218C4}" srcOrd="8" destOrd="0" presId="urn:microsoft.com/office/officeart/2008/layout/VerticalCurvedList"/>
    <dgm:cxn modelId="{157C40B3-9117-7F41-AB7D-852EDB0A8F70}" type="presParOf" srcId="{EB58DE55-04DD-0140-A899-ABD4B38218C4}" destId="{602DBEF1-3DA5-E048-A364-9996414AEC7B}" srcOrd="0" destOrd="0" presId="urn:microsoft.com/office/officeart/2008/layout/VerticalCurvedList"/>
    <dgm:cxn modelId="{65DCA7BF-7D4B-3842-AFEB-45E80FBEDCC7}" type="presParOf" srcId="{30E5EA73-69FE-4C99-B7E6-D2785DA2F8C5}" destId="{6C48F23E-03A1-754A-8444-39B9C9642E01}" srcOrd="9" destOrd="0" presId="urn:microsoft.com/office/officeart/2008/layout/VerticalCurvedList"/>
    <dgm:cxn modelId="{7DB67639-A273-9644-AE49-447C09ACFA37}" type="presParOf" srcId="{30E5EA73-69FE-4C99-B7E6-D2785DA2F8C5}" destId="{1D4FDCE3-661F-544D-93F9-C89F463CBD58}" srcOrd="10" destOrd="0" presId="urn:microsoft.com/office/officeart/2008/layout/VerticalCurvedList"/>
    <dgm:cxn modelId="{CEFA8F50-094F-D14D-A9D1-F6A570270E7C}" type="presParOf" srcId="{1D4FDCE3-661F-544D-93F9-C89F463CBD58}" destId="{003B6204-A8C1-B940-BC58-528B72A4DB4E}" srcOrd="0" destOrd="0" presId="urn:microsoft.com/office/officeart/2008/layout/VerticalCurvedList"/>
    <dgm:cxn modelId="{509CBABF-BF2C-9D43-9518-DB71F301EA83}" type="presParOf" srcId="{30E5EA73-69FE-4C99-B7E6-D2785DA2F8C5}" destId="{386E1C27-7FB3-BE44-AF90-DDCAD0907C4A}" srcOrd="11" destOrd="0" presId="urn:microsoft.com/office/officeart/2008/layout/VerticalCurvedList"/>
    <dgm:cxn modelId="{0F288443-3F2C-8944-9B22-FFFB8ACD9A3E}" type="presParOf" srcId="{30E5EA73-69FE-4C99-B7E6-D2785DA2F8C5}" destId="{F2F89507-7CCF-DB4F-9B1D-46EF728E2FDC}" srcOrd="12" destOrd="0" presId="urn:microsoft.com/office/officeart/2008/layout/VerticalCurvedList"/>
    <dgm:cxn modelId="{11497BA6-C553-6E45-BEF8-560E7ACE6254}" type="presParOf" srcId="{F2F89507-7CCF-DB4F-9B1D-46EF728E2FDC}" destId="{32DEF3D8-1A8A-1A4A-9691-C9F25663355E}" srcOrd="0" destOrd="0" presId="urn:microsoft.com/office/officeart/2008/layout/VerticalCurvedList"/>
    <dgm:cxn modelId="{16170965-6555-D641-A0B4-55A9AB1AFD32}" type="presParOf" srcId="{30E5EA73-69FE-4C99-B7E6-D2785DA2F8C5}" destId="{2BA8CAF5-5E7C-464C-8642-D507A32C2145}" srcOrd="13" destOrd="0" presId="urn:microsoft.com/office/officeart/2008/layout/VerticalCurvedList"/>
    <dgm:cxn modelId="{2C161DF7-9D73-574B-B638-6FF869DA56B4}" type="presParOf" srcId="{30E5EA73-69FE-4C99-B7E6-D2785DA2F8C5}" destId="{3BA8AB0D-5278-EE43-860D-79FB40004D00}" srcOrd="14" destOrd="0" presId="urn:microsoft.com/office/officeart/2008/layout/VerticalCurvedList"/>
    <dgm:cxn modelId="{3FDFF981-B5F0-144E-A2D0-2B94C94A651A}" type="presParOf" srcId="{3BA8AB0D-5278-EE43-860D-79FB40004D00}" destId="{7E6F6E5A-AD90-4A40-8598-EE72560842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and </a:t>
          </a:r>
          <a:r>
            <a:rPr lang="en-US" sz="2400" b="0" kern="1200" dirty="0" err="1">
              <a:solidFill>
                <a:schemeClr val="bg1"/>
              </a:solidFill>
            </a:rPr>
            <a:t>Misc</a:t>
          </a:r>
          <a:r>
            <a:rPr lang="en-US" sz="2400" b="0" kern="1200" dirty="0">
              <a:solidFill>
                <a:schemeClr val="bg1"/>
              </a:solidFill>
            </a:rPr>
            <a:t>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633DC-E658-46D8-BE63-7CB1CCD3C8DC}">
      <dsp:nvSpPr>
        <dsp:cNvPr id="0" name=""/>
        <dsp:cNvSpPr/>
      </dsp:nvSpPr>
      <dsp:spPr>
        <a:xfrm>
          <a:off x="-5838971" y="-894177"/>
          <a:ext cx="6955664" cy="6955664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E8CAC-8A02-46F6-8C6B-75E3BA86EFCF}">
      <dsp:nvSpPr>
        <dsp:cNvPr id="0" name=""/>
        <dsp:cNvSpPr/>
      </dsp:nvSpPr>
      <dsp:spPr>
        <a:xfrm>
          <a:off x="362486" y="234905"/>
          <a:ext cx="7078498" cy="469605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Arithmetic Operators</a:t>
          </a:r>
          <a:endParaRPr lang="en-US" sz="2400" b="0" u="none" kern="1200" dirty="0"/>
        </a:p>
      </dsp:txBody>
      <dsp:txXfrm>
        <a:off x="362486" y="234905"/>
        <a:ext cx="7078498" cy="469605"/>
      </dsp:txXfrm>
    </dsp:sp>
    <dsp:sp modelId="{485F26A9-AA94-4ADA-AC54-FB58E0E0ED28}">
      <dsp:nvSpPr>
        <dsp:cNvPr id="0" name=""/>
        <dsp:cNvSpPr/>
      </dsp:nvSpPr>
      <dsp:spPr>
        <a:xfrm>
          <a:off x="68983" y="176205"/>
          <a:ext cx="587006" cy="58700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4805-BE03-8646-8CB7-92E747BBE6C8}">
      <dsp:nvSpPr>
        <dsp:cNvPr id="0" name=""/>
        <dsp:cNvSpPr/>
      </dsp:nvSpPr>
      <dsp:spPr>
        <a:xfrm>
          <a:off x="787756" y="939726"/>
          <a:ext cx="6653229" cy="469605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 Increment and Decrement Operators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787756" y="939726"/>
        <a:ext cx="6653229" cy="469605"/>
      </dsp:txXfrm>
    </dsp:sp>
    <dsp:sp modelId="{6E8EBA03-6BA2-4E70-A548-59B77127E6F5}">
      <dsp:nvSpPr>
        <dsp:cNvPr id="0" name=""/>
        <dsp:cNvSpPr/>
      </dsp:nvSpPr>
      <dsp:spPr>
        <a:xfrm>
          <a:off x="494253" y="881026"/>
          <a:ext cx="587006" cy="58700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13580A-6A89-FF43-A322-0CAB24C6FCC9}">
      <dsp:nvSpPr>
        <dsp:cNvPr id="0" name=""/>
        <dsp:cNvSpPr/>
      </dsp:nvSpPr>
      <dsp:spPr>
        <a:xfrm>
          <a:off x="1020802" y="1644031"/>
          <a:ext cx="6420183" cy="469605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Relational Operators</a:t>
          </a:r>
        </a:p>
      </dsp:txBody>
      <dsp:txXfrm>
        <a:off x="1020802" y="1644031"/>
        <a:ext cx="6420183" cy="469605"/>
      </dsp:txXfrm>
    </dsp:sp>
    <dsp:sp modelId="{6ABFE3EC-072B-4F41-9CFA-EBA60B7934FE}">
      <dsp:nvSpPr>
        <dsp:cNvPr id="0" name=""/>
        <dsp:cNvSpPr/>
      </dsp:nvSpPr>
      <dsp:spPr>
        <a:xfrm>
          <a:off x="727298" y="1585330"/>
          <a:ext cx="587006" cy="58700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B48382-10D7-764A-AD78-9C8B674E9A78}">
      <dsp:nvSpPr>
        <dsp:cNvPr id="0" name=""/>
        <dsp:cNvSpPr/>
      </dsp:nvSpPr>
      <dsp:spPr>
        <a:xfrm>
          <a:off x="1095211" y="2348852"/>
          <a:ext cx="6345774" cy="46960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Logical Operators</a:t>
          </a:r>
        </a:p>
      </dsp:txBody>
      <dsp:txXfrm>
        <a:off x="1095211" y="2348852"/>
        <a:ext cx="6345774" cy="469605"/>
      </dsp:txXfrm>
    </dsp:sp>
    <dsp:sp modelId="{602DBEF1-3DA5-E048-A364-9996414AEC7B}">
      <dsp:nvSpPr>
        <dsp:cNvPr id="0" name=""/>
        <dsp:cNvSpPr/>
      </dsp:nvSpPr>
      <dsp:spPr>
        <a:xfrm>
          <a:off x="801708" y="2290151"/>
          <a:ext cx="587006" cy="587006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8F23E-03A1-754A-8444-39B9C9642E01}">
      <dsp:nvSpPr>
        <dsp:cNvPr id="0" name=""/>
        <dsp:cNvSpPr/>
      </dsp:nvSpPr>
      <dsp:spPr>
        <a:xfrm>
          <a:off x="1020802" y="3053673"/>
          <a:ext cx="6420183" cy="46960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Bitwise Operators</a:t>
          </a:r>
        </a:p>
      </dsp:txBody>
      <dsp:txXfrm>
        <a:off x="1020802" y="3053673"/>
        <a:ext cx="6420183" cy="469605"/>
      </dsp:txXfrm>
    </dsp:sp>
    <dsp:sp modelId="{003B6204-A8C1-B940-BC58-528B72A4DB4E}">
      <dsp:nvSpPr>
        <dsp:cNvPr id="0" name=""/>
        <dsp:cNvSpPr/>
      </dsp:nvSpPr>
      <dsp:spPr>
        <a:xfrm>
          <a:off x="727298" y="2994972"/>
          <a:ext cx="587006" cy="58700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E1C27-7FB3-BE44-AF90-DDCAD0907C4A}">
      <dsp:nvSpPr>
        <dsp:cNvPr id="0" name=""/>
        <dsp:cNvSpPr/>
      </dsp:nvSpPr>
      <dsp:spPr>
        <a:xfrm>
          <a:off x="787756" y="3757977"/>
          <a:ext cx="6653229" cy="469605"/>
        </a:xfrm>
        <a:prstGeom prst="rect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</a:rPr>
            <a:t>C Assignment and </a:t>
          </a:r>
          <a:r>
            <a:rPr lang="en-US" sz="2400" b="0" kern="1200" dirty="0" err="1">
              <a:solidFill>
                <a:schemeClr val="bg1"/>
              </a:solidFill>
            </a:rPr>
            <a:t>Misc</a:t>
          </a:r>
          <a:r>
            <a:rPr lang="en-US" sz="2400" b="0" kern="1200" dirty="0">
              <a:solidFill>
                <a:schemeClr val="bg1"/>
              </a:solidFill>
            </a:rPr>
            <a:t> Operators</a:t>
          </a:r>
        </a:p>
      </dsp:txBody>
      <dsp:txXfrm>
        <a:off x="787756" y="3757977"/>
        <a:ext cx="6653229" cy="469605"/>
      </dsp:txXfrm>
    </dsp:sp>
    <dsp:sp modelId="{32DEF3D8-1A8A-1A4A-9691-C9F25663355E}">
      <dsp:nvSpPr>
        <dsp:cNvPr id="0" name=""/>
        <dsp:cNvSpPr/>
      </dsp:nvSpPr>
      <dsp:spPr>
        <a:xfrm>
          <a:off x="494253" y="3699277"/>
          <a:ext cx="587006" cy="587006"/>
        </a:xfrm>
        <a:prstGeom prst="ellipse">
          <a:avLst/>
        </a:prstGeom>
        <a:solidFill>
          <a:srgbClr val="0414FF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8CAF5-5E7C-464C-8642-D507A32C2145}">
      <dsp:nvSpPr>
        <dsp:cNvPr id="0" name=""/>
        <dsp:cNvSpPr/>
      </dsp:nvSpPr>
      <dsp:spPr>
        <a:xfrm>
          <a:off x="362486" y="4462798"/>
          <a:ext cx="7078498" cy="469605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74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Precedence and Associativity of Operators in C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62486" y="4462798"/>
        <a:ext cx="7078498" cy="469605"/>
      </dsp:txXfrm>
    </dsp:sp>
    <dsp:sp modelId="{7E6F6E5A-AD90-4A40-8598-EE72560842BD}">
      <dsp:nvSpPr>
        <dsp:cNvPr id="0" name=""/>
        <dsp:cNvSpPr/>
      </dsp:nvSpPr>
      <dsp:spPr>
        <a:xfrm>
          <a:off x="68983" y="4404098"/>
          <a:ext cx="587006" cy="587006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18123-AC5B-A645-A661-4E8888C9DB87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BD845-30BB-974D-9E31-7E1EF9DB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40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1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2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7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11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4741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12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19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13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103864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14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6912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15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46241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16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6348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17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1237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18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35257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19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3433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20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49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3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21445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21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9156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22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45946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23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75840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24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958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25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731459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26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8804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27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08234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28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22150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29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546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30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5199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4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00249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31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116046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32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18731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33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189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34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221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35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278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36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89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37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000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790D9A01-2525-4EDF-961F-D30339FE7FD5}" type="slidenum">
              <a:rPr lang="en-US" smtClean="0"/>
              <a:pPr eaLnBrk="1" hangingPunct="1"/>
              <a:t>38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9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5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7729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6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12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7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2277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8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9293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9CB2FB-79FF-4711-A961-14A1A90B9D06}" type="slidenum">
              <a:rPr lang="en-US" smtClean="0"/>
              <a:pPr eaLnBrk="1" hangingPunct="1"/>
              <a:t>9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32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Faloutsos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r>
              <a:rPr lang="en-US" sz="1200" u="none"/>
              <a:t>CMU - 15-415/615</a:t>
            </a:r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37931725" indent="-37474525" defTabSz="928688"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 u="sng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fld id="{4FF0238B-D15C-4F47-9FD0-245CB8A58725}" type="slidenum">
              <a:rPr lang="en-US" sz="1200" u="none"/>
              <a:pPr/>
              <a:t>10</a:t>
            </a:fld>
            <a:endParaRPr lang="en-US" sz="1200" u="none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2304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52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8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9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2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56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47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0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14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3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47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54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15EF1-D141-FF4C-8600-A923177FAEF9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D79A2-7A91-5B41-9ED7-F2E8C529E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77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37716" y="2914079"/>
            <a:ext cx="73947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C Operators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206490" y="4881630"/>
            <a:ext cx="56396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Lecture 3, Monday February 01, 2021</a:t>
            </a:r>
          </a:p>
          <a:p>
            <a:pPr algn="ctr"/>
            <a:endParaRPr lang="en-US" sz="2000" dirty="0">
              <a:latin typeface="Avenir Next" charset="0"/>
              <a:ea typeface="Avenir Next" charset="0"/>
              <a:cs typeface="Avenir Next" charset="0"/>
            </a:endParaRPr>
          </a:p>
          <a:p>
            <a:pPr algn="ctr"/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Dr. Ayman ALJARBOUH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71063" y="268385"/>
            <a:ext cx="8388628" cy="1533916"/>
          </a:xfrm>
          <a:prstGeom prst="roundRect">
            <a:avLst/>
          </a:prstGeom>
          <a:solidFill>
            <a:srgbClr val="011774"/>
          </a:solidFill>
          <a:effectLst>
            <a:outerShdw blurRad="50800" dist="762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91917-0AB7-B048-81EC-BD8E853E6C86}"/>
              </a:ext>
            </a:extLst>
          </p:cNvPr>
          <p:cNvSpPr/>
          <p:nvPr/>
        </p:nvSpPr>
        <p:spPr>
          <a:xfrm>
            <a:off x="1958855" y="531455"/>
            <a:ext cx="5367239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AvenirNext-Regular" charset="0"/>
              </a:rPr>
              <a:t>Programming II</a:t>
            </a:r>
          </a:p>
          <a:p>
            <a:pPr algn="ctr"/>
            <a:r>
              <a:rPr lang="en-US" sz="3200" dirty="0">
                <a:solidFill>
                  <a:srgbClr val="FFFFFF"/>
                </a:solidFill>
                <a:latin typeface="AvenirNext-Regular" charset="0"/>
              </a:rPr>
              <a:t>(C Programming Language)</a:t>
            </a:r>
          </a:p>
        </p:txBody>
      </p:sp>
    </p:spTree>
    <p:extLst>
      <p:ext uri="{BB962C8B-B14F-4D97-AF65-F5344CB8AC3E}">
        <p14:creationId xmlns:p14="http://schemas.microsoft.com/office/powerpoint/2010/main" val="1418805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The following table shows all the relational operators supported by C language. Assume A holds 10 and variable B holds 20: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Relational Operators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6D5AF3-6E89-A24C-A1BA-8337CCB2A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82" y="2122454"/>
            <a:ext cx="8214947" cy="468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3810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482917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Relational Operators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DC525D-0F35-EB46-8247-668220EC9F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679" b="22014"/>
          <a:stretch/>
        </p:blipFill>
        <p:spPr>
          <a:xfrm>
            <a:off x="6599748" y="1781506"/>
            <a:ext cx="2082102" cy="29619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9F0C6B-2B1E-1F40-9A42-7FC29DBC1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03" y="1841837"/>
            <a:ext cx="5421839" cy="461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42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3775128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541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/>
              <a:t>The following table shows all the logical operators supported by C language. Assume A holds 1 and variable B holds 0:</a:t>
            </a:r>
            <a:endParaRPr lang="en-GB" sz="2400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08B4B6-0AD6-334B-A996-42ADB542B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60" y="2315882"/>
            <a:ext cx="8751279" cy="2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0942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EEC830-6E20-EA40-A4E3-438F53AE0C59}"/>
              </a:ext>
            </a:extLst>
          </p:cNvPr>
          <p:cNvSpPr/>
          <p:nvPr/>
        </p:nvSpPr>
        <p:spPr>
          <a:xfrm>
            <a:off x="6481373" y="3775249"/>
            <a:ext cx="24340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(a == b) &amp;&amp; (c &gt; 5) evaluates to 1 because both operands (a == b) and (c &gt; b) is 1 (true)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0B0417-CEBC-9D45-864F-20431F8C3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AFD153-13E9-5F4E-90CC-F5E64597E6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BD2A212-E907-9F4A-8C45-242A3B88A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CDDBD6B-46CE-A34C-8339-8E7F002314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916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177EC3-0D91-B744-AA9C-961A900E20F9}"/>
              </a:ext>
            </a:extLst>
          </p:cNvPr>
          <p:cNvSpPr/>
          <p:nvPr/>
        </p:nvSpPr>
        <p:spPr>
          <a:xfrm>
            <a:off x="6481373" y="3775249"/>
            <a:ext cx="24340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(a == b) &amp;&amp; (c &lt; b) evaluates to 0 because operand (c &lt; b) is 0 (false)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3B195F-FE99-D544-96D7-61B3CDA33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E00F16-0673-B44C-B480-EE4DF43922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73D37F4-536F-5443-AF7B-A6D7CE1653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5E1661-9E07-4446-BCAC-AF3E2B87E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7009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58AAA79-721C-3843-B79F-DA2211FD8FEA}"/>
              </a:ext>
            </a:extLst>
          </p:cNvPr>
          <p:cNvSpPr/>
          <p:nvPr/>
        </p:nvSpPr>
        <p:spPr>
          <a:xfrm>
            <a:off x="6481373" y="3775249"/>
            <a:ext cx="24340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(a == b) || (c &lt; b) evaluates to 1 because (a = b) is 1 (true)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2A300E-E4AC-7F47-8508-F39DD18DC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48DD5C-C027-9A41-84FA-7CF72F7489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5E7B72-E308-1148-99DA-59B3C67424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944D56-6162-B748-9AF6-E6E4509A2A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4010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F401DA-9536-9847-B3D7-7446DD73ED03}"/>
              </a:ext>
            </a:extLst>
          </p:cNvPr>
          <p:cNvSpPr/>
          <p:nvPr/>
        </p:nvSpPr>
        <p:spPr>
          <a:xfrm>
            <a:off x="6481373" y="3775249"/>
            <a:ext cx="24340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(a != b) || (c &lt; b) evaluates to 0 because both operand (a != b) and (c &lt; b) are 0 (false)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45CC329-6999-AA45-BFAF-0B83EBF05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7AD7C7-27C8-824F-8456-BC0C2F0D93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A62A08-9A4B-9545-A7DD-FB73192873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93F26F-3636-D843-9625-3456399CC4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1723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4A5D83-FAA3-FE40-B978-924D83CE9C0A}"/>
              </a:ext>
            </a:extLst>
          </p:cNvPr>
          <p:cNvSpPr/>
          <p:nvPr/>
        </p:nvSpPr>
        <p:spPr>
          <a:xfrm>
            <a:off x="6481373" y="3775249"/>
            <a:ext cx="243402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!(a != b) evaluates to 1 because operand (a != b) is 0 (false). Hence, !(a != b) is 1 (true)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4A6639-36D4-2B41-BA10-C7383EA7B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46ED0D-7525-0E45-8951-098BFE69A2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8298B72-4DA2-A849-950E-8EA39458F4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7DB1249-42F3-574B-B164-00947F091F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7007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6217622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Logical Operators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ECBF2F-B749-5D4D-B783-C624B581B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39" y="1963718"/>
            <a:ext cx="5611638" cy="43676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A0B7C6-BA48-5940-BFF7-4AF0CB67D1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440" b="44443"/>
          <a:stretch/>
        </p:blipFill>
        <p:spPr>
          <a:xfrm>
            <a:off x="6309079" y="1717851"/>
            <a:ext cx="2701323" cy="162146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F96B622-58E4-BC41-A344-640713F6FB93}"/>
              </a:ext>
            </a:extLst>
          </p:cNvPr>
          <p:cNvSpPr/>
          <p:nvPr/>
        </p:nvSpPr>
        <p:spPr>
          <a:xfrm>
            <a:off x="6481373" y="3775249"/>
            <a:ext cx="24340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!(a == b) evaluates to 0 because (a == b) is 1 (true). Hence, !(a == b) is 0 (false)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B3FBA2-5739-FF4E-AF2F-9DCA4F51D5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4" t="71074" r="74039" b="23141"/>
          <a:stretch/>
        </p:blipFill>
        <p:spPr>
          <a:xfrm>
            <a:off x="2376237" y="5087779"/>
            <a:ext cx="114300" cy="2526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117F50-CCEB-C045-9745-FBE01ABF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1" t="28686" r="83656" b="65408"/>
          <a:stretch/>
        </p:blipFill>
        <p:spPr>
          <a:xfrm>
            <a:off x="6488868" y="2830305"/>
            <a:ext cx="674557" cy="1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08335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3918109852"/>
              </p:ext>
            </p:extLst>
          </p:nvPr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1647393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686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4470072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69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Bitwise operators work on bits and perform bit-by-bit operation. The truth tables for </a:t>
            </a:r>
            <a:r>
              <a:rPr lang="en-GB" sz="2400" dirty="0">
                <a:solidFill>
                  <a:srgbClr val="00B0F0"/>
                </a:solidFill>
              </a:rPr>
              <a:t>&amp;</a:t>
            </a:r>
            <a:r>
              <a:rPr lang="en-GB" sz="2400" dirty="0"/>
              <a:t>, </a:t>
            </a:r>
            <a:r>
              <a:rPr lang="en-GB" sz="2400" dirty="0">
                <a:solidFill>
                  <a:srgbClr val="00B0F0"/>
                </a:solidFill>
              </a:rPr>
              <a:t>|</a:t>
            </a:r>
            <a:r>
              <a:rPr lang="en-GB" sz="2400" dirty="0"/>
              <a:t>, and </a:t>
            </a:r>
            <a:r>
              <a:rPr lang="en-GB" sz="2400" dirty="0">
                <a:solidFill>
                  <a:srgbClr val="00B0F0"/>
                </a:solidFill>
              </a:rPr>
              <a:t>^</a:t>
            </a:r>
            <a:r>
              <a:rPr lang="en-GB" sz="2400" dirty="0"/>
              <a:t> are as follows: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Bitwise Operators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A6344A-1DC7-7C45-9415-8E715D40D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02" y="2315879"/>
            <a:ext cx="8751279" cy="215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0251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Assume variable A holds 60 and variable B holds 13, then: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Bitwise Operators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FE91E8-BACC-8642-B042-C8D2BB18A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72" y="1806810"/>
            <a:ext cx="8330966" cy="495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87359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714821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Bitwise Operators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0B031C-82D9-764C-941F-7427FC78EF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498" b="40467"/>
          <a:stretch/>
        </p:blipFill>
        <p:spPr>
          <a:xfrm>
            <a:off x="5799523" y="1730954"/>
            <a:ext cx="3190588" cy="1711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CFF850-5916-6846-9FD5-DA99EE4ED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49" y="1843030"/>
            <a:ext cx="5130483" cy="490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9880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526762115"/>
              </p:ext>
            </p:extLst>
          </p:nvPr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5146728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633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/>
              <a:t>The assignment operators supported by C are listed in the table:</a:t>
            </a:r>
            <a:endParaRPr lang="en-GB" sz="2400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Assignment and </a:t>
            </a:r>
            <a:r>
              <a:rPr lang="en-GB" dirty="0" err="1"/>
              <a:t>Misc</a:t>
            </a:r>
            <a:r>
              <a:rPr lang="en-GB" dirty="0"/>
              <a:t> Operators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7258D51-EB0C-4D48-A9B2-C26ECAD5C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769" y="1854114"/>
            <a:ext cx="5764431" cy="493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07562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714821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Assignment and </a:t>
            </a:r>
            <a:r>
              <a:rPr lang="en-GB" dirty="0" err="1"/>
              <a:t>Misc</a:t>
            </a:r>
            <a:r>
              <a:rPr lang="en-GB" dirty="0"/>
              <a:t> Operators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49A475-A60E-5E44-9654-5054067F1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71" y="1901952"/>
            <a:ext cx="3331708" cy="47638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563993-2586-9B42-A7F6-677C24E28C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4973" b="31333"/>
          <a:stretch/>
        </p:blipFill>
        <p:spPr>
          <a:xfrm>
            <a:off x="5836337" y="1781506"/>
            <a:ext cx="1191605" cy="218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195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There are few other important operators supported by C, as shown in the following table:</a:t>
            </a:r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endParaRPr lang="en-GB" sz="24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The </a:t>
            </a:r>
            <a:r>
              <a:rPr lang="en-GB" sz="2400" dirty="0" err="1"/>
              <a:t>sizeof</a:t>
            </a:r>
            <a:r>
              <a:rPr lang="en-GB" sz="2400" dirty="0"/>
              <a:t> is a unary operator that returns the size of data (constants, variables, array, structure, etc)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93E94EA-60D3-C04A-B771-B3042437FC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Assignment and </a:t>
            </a:r>
            <a:r>
              <a:rPr lang="en-GB" dirty="0" err="1"/>
              <a:t>Misc</a:t>
            </a:r>
            <a:r>
              <a:rPr lang="en-GB" dirty="0"/>
              <a:t> Operators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B1117B-BC15-6C42-9AB1-8991552D7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749" y="2206765"/>
            <a:ext cx="8741664" cy="286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50863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714821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C Assignment and </a:t>
            </a:r>
            <a:r>
              <a:rPr lang="en-GB" dirty="0" err="1"/>
              <a:t>Misc</a:t>
            </a:r>
            <a:r>
              <a:rPr lang="en-GB" dirty="0"/>
              <a:t> Operators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52463B-C4DE-6846-A2D8-48DA0730B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71" y="1901948"/>
            <a:ext cx="6285796" cy="36049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5F7BE5-BB0A-EE47-B640-E399DD8773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810" b="47226"/>
          <a:stretch/>
        </p:blipFill>
        <p:spPr>
          <a:xfrm>
            <a:off x="5824549" y="1799794"/>
            <a:ext cx="2797744" cy="130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233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5859960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163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1" name="Rectangle 4"/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Arithmetic Operators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The following table shows all the arithmetic operators supported by C language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Assume variable A holds 10 and variable B holds 20: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6CB817-501A-8F48-A792-4B234DC75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550" y="3007114"/>
            <a:ext cx="8806138" cy="256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66194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C language has a predefined rule of priority for the operators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This rule of priority of operators is called operator precedence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In C, precedence of arithmetic operators (*, %, /, +, -) is higher than relational operators (==, !=, &gt;, &lt;, &gt;=, &lt;=)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In C, precedence of relational operator is higher than logical operators (&amp;&amp;, || and !)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For example, (1 &gt; 2 + 3 &amp;&amp; 4) is equivalent to ((1 &gt; (2 + 3)) &amp;&amp; 4). That is, (2 + 3) executes first resulting into 5 then, first part of the expression (1 &gt; 5) executes resulting into 0 (false) then, (0 &amp;&amp; 4) executes resulting into 0 (false)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631F7D5-035E-5F41-A9AA-70BC4A8A2B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8206154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Precedence of Operators in C</a:t>
            </a:r>
          </a:p>
        </p:txBody>
      </p:sp>
    </p:spTree>
    <p:extLst>
      <p:ext uri="{BB962C8B-B14F-4D97-AF65-F5344CB8AC3E}">
        <p14:creationId xmlns:p14="http://schemas.microsoft.com/office/powerpoint/2010/main" val="407843559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If two operators of same precedence (priority) are present in an expression, Associativity of operators indicate the order in which they execute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For example, 1 == 2 != 3, here, operators == and != have same precedence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The associativity of both == and != is left to right, </a:t>
            </a:r>
            <a:r>
              <a:rPr lang="en-GB" sz="2400" dirty="0" err="1"/>
              <a:t>i.e</a:t>
            </a:r>
            <a:r>
              <a:rPr lang="en-GB" sz="2400" dirty="0"/>
              <a:t>, the expression on the left is executed first and moves towards the right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In C, Thus, the expression above is equivalent to : ((1 == 2) != 3), </a:t>
            </a:r>
            <a:r>
              <a:rPr lang="en-GB" sz="2400" dirty="0" err="1"/>
              <a:t>i.e</a:t>
            </a:r>
            <a:r>
              <a:rPr lang="en-GB" sz="2400" dirty="0"/>
              <a:t>, (1 == 2) executes first resulting into 0 (false),  then, (0 != 3) executes resulting into 1 (true)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631F7D5-035E-5F41-A9AA-70BC4A8A2B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8206154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Associativity of Operators in C</a:t>
            </a:r>
          </a:p>
        </p:txBody>
      </p:sp>
    </p:spTree>
    <p:extLst>
      <p:ext uri="{BB962C8B-B14F-4D97-AF65-F5344CB8AC3E}">
        <p14:creationId xmlns:p14="http://schemas.microsoft.com/office/powerpoint/2010/main" val="2896567355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EC4450F-A1F6-464C-A276-09F52F3D2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3056" y="0"/>
            <a:ext cx="564509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4607915-2F82-3546-B370-758EFCEB1C4C}"/>
              </a:ext>
            </a:extLst>
          </p:cNvPr>
          <p:cNvSpPr/>
          <p:nvPr/>
        </p:nvSpPr>
        <p:spPr>
          <a:xfrm>
            <a:off x="36576" y="198043"/>
            <a:ext cx="33230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The table below shows all the operators in C with precedence and associativity </a:t>
            </a:r>
            <a:endParaRPr lang="en-GB" dirty="0">
              <a:solidFill>
                <a:srgbClr val="000000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945416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/>
              <a:t>Program 1:</a:t>
            </a:r>
            <a:endParaRPr lang="en-US" sz="2200" b="1" dirty="0"/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110BC6-1118-5547-8240-E3D6FC225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" y="1966639"/>
            <a:ext cx="5377784" cy="458072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31769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Program 2:</a:t>
            </a: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DA0284-A683-AF45-A766-F13E80C11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" y="1915169"/>
            <a:ext cx="3991010" cy="3027663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590959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Program 3:</a:t>
            </a: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F0C7D9-A544-C147-B956-A79BFB0C4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52" y="1969537"/>
            <a:ext cx="5646848" cy="4805148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56088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Program 4:</a:t>
            </a: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F4A231-8AE0-4542-AC05-2A9F0D92E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00" y="1915170"/>
            <a:ext cx="3238642" cy="463077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050423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Program 5:</a:t>
            </a: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9CFFE0-42B0-004B-A3D6-E37E90754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00" y="1900491"/>
            <a:ext cx="4489575" cy="342355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817249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01761" y="1484282"/>
            <a:ext cx="147623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/>
              <a:t>Program 6:</a:t>
            </a:r>
          </a:p>
        </p:txBody>
      </p:sp>
      <p:sp>
        <p:nvSpPr>
          <p:cNvPr id="26" name="Rectangle 4"/>
          <p:cNvSpPr>
            <a:spLocks noGrp="1" noChangeArrowheads="1"/>
          </p:cNvSpPr>
          <p:nvPr>
            <p:ph type="title"/>
          </p:nvPr>
        </p:nvSpPr>
        <p:spPr>
          <a:xfrm>
            <a:off x="693652" y="93362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r>
              <a:rPr lang="en-US" dirty="0"/>
              <a:t>Practical Exercises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7885" y="3694781"/>
            <a:ext cx="2356338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A8BF9F-01C7-6B43-B7FB-1750BD35DF4F}"/>
              </a:ext>
            </a:extLst>
          </p:cNvPr>
          <p:cNvSpPr txBox="1">
            <a:spLocks noChangeArrowheads="1"/>
          </p:cNvSpPr>
          <p:nvPr/>
        </p:nvSpPr>
        <p:spPr>
          <a:xfrm>
            <a:off x="577647" y="1061701"/>
            <a:ext cx="6181968" cy="430887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Write and Compile the following C programs: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6F0967-205C-8D44-A6C9-D1B1EE273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00" y="1900491"/>
            <a:ext cx="4528677" cy="207564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47376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093735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Arithmetic Operators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973E7D-7C9B-5743-8657-9E550362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" y="1904209"/>
            <a:ext cx="5271644" cy="44903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3845AF-520F-6447-8342-4E0F925E4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829" y="1781506"/>
            <a:ext cx="3184281" cy="187545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93112DF-01F4-6C47-8798-961AC8576F08}"/>
              </a:ext>
            </a:extLst>
          </p:cNvPr>
          <p:cNvSpPr/>
          <p:nvPr/>
        </p:nvSpPr>
        <p:spPr>
          <a:xfrm>
            <a:off x="6353907" y="3904232"/>
            <a:ext cx="25087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In normal calculation, 21/10 = 2.1. However, the output is 2 in the program. It is because both the variables </a:t>
            </a:r>
            <a:r>
              <a:rPr lang="en-GB" dirty="0">
                <a:solidFill>
                  <a:srgbClr val="FB0207"/>
                </a:solidFill>
                <a:latin typeface="Courier New" panose="02070309020205020404" pitchFamily="49" charset="0"/>
              </a:rPr>
              <a:t>a</a:t>
            </a:r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 and </a:t>
            </a:r>
            <a:r>
              <a:rPr lang="en-GB" dirty="0">
                <a:solidFill>
                  <a:srgbClr val="FB0207"/>
                </a:solidFill>
                <a:latin typeface="Courier New" panose="02070309020205020404" pitchFamily="49" charset="0"/>
              </a:rPr>
              <a:t>b</a:t>
            </a:r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 are integers. Hence, the output is also an integer.</a:t>
            </a:r>
            <a:endParaRPr lang="en-GB" dirty="0">
              <a:solidFill>
                <a:srgbClr val="FB0207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2354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093735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1143000"/>
          </a:xfrm>
          <a:noFill/>
        </p:spPr>
        <p:txBody>
          <a:bodyPr vert="horz" lIns="92075" tIns="46039" rIns="92075" bIns="46039" rtlCol="0" anchor="ctr">
            <a:normAutofit/>
          </a:bodyPr>
          <a:lstStyle/>
          <a:p>
            <a:pPr lvl="0"/>
            <a:r>
              <a:rPr lang="en-GB" dirty="0"/>
              <a:t>Arithmetic Operators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973E7D-7C9B-5743-8657-9E550362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" y="1904209"/>
            <a:ext cx="5271644" cy="44903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3845AF-520F-6447-8342-4E0F925E4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829" y="1781506"/>
            <a:ext cx="3184281" cy="187545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9CC399D-E13C-9642-84B1-E2F963CE8BCB}"/>
              </a:ext>
            </a:extLst>
          </p:cNvPr>
          <p:cNvSpPr/>
          <p:nvPr/>
        </p:nvSpPr>
        <p:spPr>
          <a:xfrm>
            <a:off x="6353907" y="3904232"/>
            <a:ext cx="25087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B0207"/>
                </a:solidFill>
                <a:latin typeface="Helvetica" pitchFamily="2" charset="0"/>
              </a:rPr>
              <a:t>The modulo operator % computes the remainder. When a=21 is divided by b=10, the remainder is 1. The % operator can only be used with integers.</a:t>
            </a:r>
          </a:p>
        </p:txBody>
      </p:sp>
    </p:spTree>
    <p:extLst>
      <p:ext uri="{BB962C8B-B14F-4D97-AF65-F5344CB8AC3E}">
        <p14:creationId xmlns:p14="http://schemas.microsoft.com/office/powerpoint/2010/main" val="357437706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2350775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695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399" y="1371603"/>
            <a:ext cx="8482014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en-GB" sz="2400" dirty="0"/>
              <a:t>C has two operators increment </a:t>
            </a:r>
            <a:r>
              <a:rPr lang="en-GB" sz="2400" dirty="0">
                <a:solidFill>
                  <a:srgbClr val="00B0F0"/>
                </a:solidFill>
              </a:rPr>
              <a:t>++</a:t>
            </a:r>
            <a:r>
              <a:rPr lang="en-GB" sz="2400" dirty="0"/>
              <a:t> and decrement </a:t>
            </a:r>
            <a:r>
              <a:rPr lang="en-GB" sz="2400" dirty="0">
                <a:solidFill>
                  <a:srgbClr val="00B0F0"/>
                </a:solidFill>
              </a:rPr>
              <a:t>--</a:t>
            </a:r>
            <a:r>
              <a:rPr lang="en-GB" sz="2400" dirty="0"/>
              <a:t> to change the value of an operand (constant or variable) by 1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Increment </a:t>
            </a:r>
            <a:r>
              <a:rPr lang="en-GB" sz="2400" dirty="0">
                <a:solidFill>
                  <a:srgbClr val="00B0F0"/>
                </a:solidFill>
              </a:rPr>
              <a:t>++</a:t>
            </a:r>
            <a:r>
              <a:rPr lang="en-GB" sz="2400" dirty="0"/>
              <a:t> increases the value by 1 whereas decrement </a:t>
            </a:r>
            <a:r>
              <a:rPr lang="en-GB" sz="2400" dirty="0">
                <a:solidFill>
                  <a:srgbClr val="00B0F0"/>
                </a:solidFill>
              </a:rPr>
              <a:t>--</a:t>
            </a:r>
            <a:r>
              <a:rPr lang="en-GB" sz="2400" dirty="0"/>
              <a:t> decreases the value by 1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If </a:t>
            </a:r>
            <a:r>
              <a:rPr lang="en-GB" sz="2400" dirty="0">
                <a:solidFill>
                  <a:srgbClr val="00B0F0"/>
                </a:solidFill>
              </a:rPr>
              <a:t>++</a:t>
            </a:r>
            <a:r>
              <a:rPr lang="en-GB" sz="2400" dirty="0"/>
              <a:t> is used as prefix (e.g. </a:t>
            </a:r>
            <a:r>
              <a:rPr lang="en-GB" sz="2400" dirty="0">
                <a:solidFill>
                  <a:srgbClr val="00B0F0"/>
                </a:solidFill>
              </a:rPr>
              <a:t>++a</a:t>
            </a:r>
            <a:r>
              <a:rPr lang="en-GB" sz="2400" dirty="0"/>
              <a:t>)., then the value of a is incremented by 1 then it returns the value</a:t>
            </a:r>
          </a:p>
          <a:p>
            <a:pPr>
              <a:buFont typeface="Wingdings" pitchFamily="2" charset="2"/>
              <a:buChar char="§"/>
            </a:pPr>
            <a:endParaRPr lang="en-GB" sz="600" dirty="0"/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If </a:t>
            </a:r>
            <a:r>
              <a:rPr lang="en-GB" sz="2400" dirty="0">
                <a:solidFill>
                  <a:srgbClr val="00B0F0"/>
                </a:solidFill>
              </a:rPr>
              <a:t>++</a:t>
            </a:r>
            <a:r>
              <a:rPr lang="en-GB" sz="2400" dirty="0"/>
              <a:t> is used as postfix (e.g. </a:t>
            </a:r>
            <a:r>
              <a:rPr lang="en-GB" sz="2400" dirty="0">
                <a:solidFill>
                  <a:srgbClr val="00B0F0"/>
                </a:solidFill>
              </a:rPr>
              <a:t>a++</a:t>
            </a:r>
            <a:r>
              <a:rPr lang="en-GB" sz="2400" dirty="0"/>
              <a:t>)., then the value of a is returned first then a is incremented by 1</a:t>
            </a:r>
          </a:p>
          <a:p>
            <a:pPr>
              <a:buFont typeface="Wingdings" pitchFamily="2" charset="2"/>
              <a:buChar char="§"/>
            </a:pPr>
            <a:r>
              <a:rPr lang="en-GB" sz="2400" dirty="0"/>
              <a:t>For example, let a = 5, then: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B99CC2-5A55-DF41-9478-275DBC453E4D}"/>
              </a:ext>
            </a:extLst>
          </p:cNvPr>
          <p:cNvSpPr/>
          <p:nvPr/>
        </p:nvSpPr>
        <p:spPr>
          <a:xfrm>
            <a:off x="4425828" y="5200415"/>
            <a:ext cx="29948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++a	returns: a = 6 </a:t>
            </a:r>
          </a:p>
          <a:p>
            <a:r>
              <a:rPr lang="en-GB" sz="2400" dirty="0"/>
              <a:t>--a	returns: a = 4 </a:t>
            </a:r>
          </a:p>
          <a:p>
            <a:r>
              <a:rPr lang="en-GB" sz="2400" dirty="0"/>
              <a:t>a++	returns: a = 5 </a:t>
            </a:r>
          </a:p>
          <a:p>
            <a:r>
              <a:rPr lang="en-GB" sz="2400" dirty="0"/>
              <a:t>a--	returns: a = 5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631F7D5-035E-5F41-A9AA-70BC4A8A2B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8206154" cy="1143000"/>
          </a:xfrm>
          <a:noFill/>
        </p:spPr>
        <p:txBody>
          <a:bodyPr vert="horz" lIns="92075" tIns="46039" rIns="92075" bIns="46039" rtlCol="0" anchor="ctr">
            <a:normAutofit fontScale="90000"/>
          </a:bodyPr>
          <a:lstStyle/>
          <a:p>
            <a:pPr lvl="0"/>
            <a:r>
              <a:rPr lang="en-GB" dirty="0"/>
              <a:t>C Increment and Decrement Operators</a:t>
            </a:r>
          </a:p>
        </p:txBody>
      </p:sp>
    </p:spTree>
    <p:extLst>
      <p:ext uri="{BB962C8B-B14F-4D97-AF65-F5344CB8AC3E}">
        <p14:creationId xmlns:p14="http://schemas.microsoft.com/office/powerpoint/2010/main" val="26528683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3D6C35F8-87CF-954F-8B42-321D8EF105AA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71603"/>
            <a:ext cx="8382000" cy="4959749"/>
          </a:xfrm>
          <a:prstGeom prst="rect">
            <a:avLst/>
          </a:prstGeom>
          <a:noFill/>
        </p:spPr>
        <p:txBody>
          <a:bodyPr vert="horz" lIns="92075" tIns="46039" rIns="92075" bIns="46039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Example:			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1EE69-262F-7940-9F43-3EDD3CD579D2}"/>
              </a:ext>
            </a:extLst>
          </p:cNvPr>
          <p:cNvSpPr/>
          <p:nvPr/>
        </p:nvSpPr>
        <p:spPr>
          <a:xfrm>
            <a:off x="5093735" y="1319841"/>
            <a:ext cx="1188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prstClr val="black"/>
                </a:solidFill>
              </a:rPr>
              <a:t>Output:</a:t>
            </a:r>
            <a:endParaRPr lang="en-FR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3E23AD3-20A9-8F44-B34A-F01439E89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8206154" cy="1143000"/>
          </a:xfrm>
          <a:noFill/>
        </p:spPr>
        <p:txBody>
          <a:bodyPr vert="horz" lIns="92075" tIns="46039" rIns="92075" bIns="46039" rtlCol="0" anchor="ctr">
            <a:normAutofit fontScale="90000"/>
          </a:bodyPr>
          <a:lstStyle/>
          <a:p>
            <a:pPr lvl="0"/>
            <a:r>
              <a:rPr lang="en-GB" dirty="0"/>
              <a:t>C Increment and Decrement Operators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381CCB-6D0A-A54B-83A4-0D2B8A43D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18" y="1824252"/>
            <a:ext cx="4084782" cy="3098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635B099-636A-B947-AA4F-E25DE1180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8004" y="1781506"/>
            <a:ext cx="3740150" cy="209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317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824963" y="1532428"/>
          <a:ext cx="7509969" cy="5167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59954" y="3071744"/>
            <a:ext cx="48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Clr>
                <a:schemeClr val="tx1"/>
              </a:buClr>
              <a:buFont typeface="Wingdings" pitchFamily="2" charset="2"/>
              <a:buChar char="ü"/>
            </a:pPr>
            <a:r>
              <a:rPr lang="en-U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081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11195</TotalTime>
  <Words>1430</Words>
  <Application>Microsoft Macintosh PowerPoint</Application>
  <PresentationFormat>On-screen Show (4:3)</PresentationFormat>
  <Paragraphs>275</Paragraphs>
  <Slides>38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Avenir Next</vt:lpstr>
      <vt:lpstr>AvenirNext-Regular</vt:lpstr>
      <vt:lpstr>Calibri</vt:lpstr>
      <vt:lpstr>Calibri Light</vt:lpstr>
      <vt:lpstr>Courier New</vt:lpstr>
      <vt:lpstr>Helvetica</vt:lpstr>
      <vt:lpstr>Times New Roman</vt:lpstr>
      <vt:lpstr>Wingdings</vt:lpstr>
      <vt:lpstr>Office Theme</vt:lpstr>
      <vt:lpstr>PowerPoint Presentation</vt:lpstr>
      <vt:lpstr>Outline</vt:lpstr>
      <vt:lpstr>Arithmetic Operators</vt:lpstr>
      <vt:lpstr>Arithmetic Operators</vt:lpstr>
      <vt:lpstr>Arithmetic Operators</vt:lpstr>
      <vt:lpstr>Outline</vt:lpstr>
      <vt:lpstr>C Increment and Decrement Operators</vt:lpstr>
      <vt:lpstr>C Increment and Decrement Operators</vt:lpstr>
      <vt:lpstr>Outline</vt:lpstr>
      <vt:lpstr>C Relational Operators</vt:lpstr>
      <vt:lpstr>C Relational Operators</vt:lpstr>
      <vt:lpstr>Outline</vt:lpstr>
      <vt:lpstr>C Logical Operators</vt:lpstr>
      <vt:lpstr>C Logical Operators</vt:lpstr>
      <vt:lpstr>C Logical Operators</vt:lpstr>
      <vt:lpstr>C Logical Operators</vt:lpstr>
      <vt:lpstr>C Logical Operators</vt:lpstr>
      <vt:lpstr>C Logical Operators</vt:lpstr>
      <vt:lpstr>C Logical Operators</vt:lpstr>
      <vt:lpstr>Outline</vt:lpstr>
      <vt:lpstr>C Bitwise Operators</vt:lpstr>
      <vt:lpstr>C Bitwise Operators</vt:lpstr>
      <vt:lpstr>C Bitwise Operators</vt:lpstr>
      <vt:lpstr>Outline</vt:lpstr>
      <vt:lpstr>C Assignment and Misc Operators</vt:lpstr>
      <vt:lpstr>C Assignment and Misc Operators</vt:lpstr>
      <vt:lpstr>C Assignment and Misc Operators</vt:lpstr>
      <vt:lpstr>C Assignment and Misc Operators</vt:lpstr>
      <vt:lpstr>Outline</vt:lpstr>
      <vt:lpstr>Precedence of Operators in C</vt:lpstr>
      <vt:lpstr>Associativity of Operators in C</vt:lpstr>
      <vt:lpstr>PowerPoint Presentation</vt:lpstr>
      <vt:lpstr>Practical Exercises</vt:lpstr>
      <vt:lpstr>Practical Exercises</vt:lpstr>
      <vt:lpstr>Practical Exercises</vt:lpstr>
      <vt:lpstr>Practical Exercises</vt:lpstr>
      <vt:lpstr>Practical Exercises</vt:lpstr>
      <vt:lpstr>Practical 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Ayman Aljarbouh</cp:lastModifiedBy>
  <cp:revision>885</cp:revision>
  <cp:lastPrinted>2020-03-01T14:38:21Z</cp:lastPrinted>
  <dcterms:created xsi:type="dcterms:W3CDTF">2020-01-26T08:40:28Z</dcterms:created>
  <dcterms:modified xsi:type="dcterms:W3CDTF">2021-01-31T09:14:52Z</dcterms:modified>
</cp:coreProperties>
</file>

<file path=docProps/thumbnail.jpeg>
</file>